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7"/>
      <p:bold r:id="rId8"/>
      <p:italic r:id="rId9"/>
      <p:boldItalic r:id="rId10"/>
    </p:embeddedFont>
    <p:embeddedFont>
      <p:font typeface="Nunito" pitchFamily="2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806a679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806a6797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8b68ee6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8b68ee6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8b68ee69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8b68ee69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806a6797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806a6797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Nunito"/>
                <a:ea typeface="Nunito"/>
                <a:cs typeface="Nunito"/>
                <a:sym typeface="Nunito"/>
              </a:rPr>
              <a:t>Latest Inventions</a:t>
            </a:r>
            <a:endParaRPr sz="2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41900" y="2039800"/>
            <a:ext cx="3999900" cy="25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Virtual reality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Smart home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Smart phones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4832400" y="2039800"/>
            <a:ext cx="3999900" cy="25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Neuralink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Reusable rockets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3D Food printing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Artificial intelligence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1470400"/>
            <a:ext cx="4260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us</a:t>
            </a: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572000" y="1470400"/>
            <a:ext cx="4260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science</a:t>
            </a: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461" y="3344675"/>
            <a:ext cx="2432775" cy="1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762" y="3432256"/>
            <a:ext cx="2432775" cy="14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8" b="1">
                <a:latin typeface="Nunito"/>
                <a:ea typeface="Nunito"/>
                <a:cs typeface="Nunito"/>
                <a:sym typeface="Nunito"/>
              </a:rPr>
              <a:t>Everyday Life -</a:t>
            </a:r>
            <a:endParaRPr sz="2748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8" b="1">
                <a:latin typeface="Nunito"/>
                <a:ea typeface="Nunito"/>
                <a:cs typeface="Nunito"/>
                <a:sym typeface="Nunito"/>
              </a:rPr>
              <a:t>at Home</a:t>
            </a:r>
            <a:endParaRPr sz="272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Foldable devices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Smart home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Robot vacuum cleaner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Home entertainment devices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Smart fridge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375" y="1595975"/>
            <a:ext cx="2438499" cy="18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16525"/>
            <a:ext cx="2743312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8" b="1">
                <a:latin typeface="Nunito"/>
                <a:ea typeface="Nunito"/>
                <a:cs typeface="Nunito"/>
                <a:sym typeface="Nunito"/>
              </a:rPr>
              <a:t>Everyday Life at School &amp; Work</a:t>
            </a:r>
            <a:endParaRPr sz="272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Wireless earbuds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Laptop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Printer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Projector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Electric board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625" y="183625"/>
            <a:ext cx="1828876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84150"/>
            <a:ext cx="3766001" cy="23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>
                <a:latin typeface="Nunito"/>
                <a:ea typeface="Nunito"/>
                <a:cs typeface="Nunito"/>
                <a:sym typeface="Nunito"/>
              </a:rPr>
              <a:t>What do we use it for</a:t>
            </a:r>
            <a:endParaRPr sz="272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Generate source code with AI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Listen to music anywhere with wireless earbuds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To make our life easier &amp; comfortable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623" y="1453100"/>
            <a:ext cx="3706500" cy="155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13" y="2571750"/>
            <a:ext cx="3966925" cy="23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Diavetítés a képernyőre (16:9 oldalarány)</PresentationFormat>
  <Paragraphs>27</Paragraphs>
  <Slides>4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9" baseType="lpstr">
      <vt:lpstr>Nunito</vt:lpstr>
      <vt:lpstr>Merriweather</vt:lpstr>
      <vt:lpstr>Arial</vt:lpstr>
      <vt:lpstr>Roboto</vt:lpstr>
      <vt:lpstr>Paradigm</vt:lpstr>
      <vt:lpstr>Latest Inventions</vt:lpstr>
      <vt:lpstr>Everyday Life - at Home</vt:lpstr>
      <vt:lpstr>Everyday Life at School &amp; Work</vt:lpstr>
      <vt:lpstr>What do we use it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Latest Inventions</dc:title>
  <cp:lastModifiedBy>Máté Vágvölgyi</cp:lastModifiedBy>
  <cp:revision>1</cp:revision>
  <dcterms:modified xsi:type="dcterms:W3CDTF">2024-06-13T14:41:00Z</dcterms:modified>
</cp:coreProperties>
</file>